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7" roundtripDataSignature="AMtx7mgN7cyHQUNYv2BWWXu3Rmr1WO2m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"/>
          <p:cNvSpPr txBox="1"/>
          <p:nvPr>
            <p:ph type="title"/>
          </p:nvPr>
        </p:nvSpPr>
        <p:spPr>
          <a:xfrm>
            <a:off x="311700" y="90141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55" name="Google Shape;55;p2"/>
          <p:cNvSpPr txBox="1"/>
          <p:nvPr>
            <p:ph idx="1" type="body"/>
          </p:nvPr>
        </p:nvSpPr>
        <p:spPr>
          <a:xfrm>
            <a:off x="311700" y="1567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56" name="Google Shape;56;p2" title="encabezado-presentaciones-congreso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5" y="0"/>
            <a:ext cx="9144000" cy="74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